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92" r:id="rId3"/>
    <p:sldId id="278" r:id="rId4"/>
    <p:sldId id="279" r:id="rId5"/>
    <p:sldId id="287" r:id="rId6"/>
    <p:sldId id="280" r:id="rId7"/>
    <p:sldId id="277" r:id="rId8"/>
    <p:sldId id="289" r:id="rId9"/>
    <p:sldId id="281" r:id="rId10"/>
    <p:sldId id="285" r:id="rId11"/>
    <p:sldId id="283" r:id="rId12"/>
    <p:sldId id="284" r:id="rId13"/>
    <p:sldId id="28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993300"/>
    <a:srgbClr val="0DC0FF"/>
    <a:srgbClr val="7DDDFF"/>
    <a:srgbClr val="F79109"/>
    <a:srgbClr val="932D6F"/>
    <a:srgbClr val="FFFF00"/>
    <a:srgbClr val="26DD1D"/>
    <a:srgbClr val="00B6F6"/>
    <a:srgbClr val="008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65" d="100"/>
          <a:sy n="65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46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79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08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235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37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50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92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08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39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10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23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B705D-D8AD-409D-A951-E80A051608F1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2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in em Estu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trela de 8 Pontas 3"/>
          <p:cNvSpPr/>
          <p:nvPr/>
        </p:nvSpPr>
        <p:spPr>
          <a:xfrm>
            <a:off x="298398" y="206478"/>
            <a:ext cx="2194079" cy="2123768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 smtClean="0">
                <a:solidFill>
                  <a:srgbClr val="FFFF00"/>
                </a:solidFill>
              </a:rPr>
              <a:t>#2</a:t>
            </a:r>
            <a:endParaRPr lang="pt-BR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uercas | Wiki Super Libro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9" y="1594169"/>
            <a:ext cx="4652401" cy="497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r="44471"/>
          <a:stretch/>
        </p:blipFill>
        <p:spPr>
          <a:xfrm>
            <a:off x="5818923" y="221226"/>
            <a:ext cx="2446082" cy="5191422"/>
          </a:xfrm>
          <a:prstGeom prst="rect">
            <a:avLst/>
          </a:prstGeom>
        </p:spPr>
      </p:pic>
      <p:pic>
        <p:nvPicPr>
          <p:cNvPr id="9220" name="Picture 4" descr="16 ideas de Superlibro | el super libro, historias biblicas para ninos,  cristian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" r="18620"/>
          <a:stretch/>
        </p:blipFill>
        <p:spPr bwMode="auto">
          <a:xfrm flipH="1">
            <a:off x="8963590" y="1594169"/>
            <a:ext cx="2852852" cy="531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088364" y="947838"/>
            <a:ext cx="324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TUERCAS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750919" y="947837"/>
            <a:ext cx="206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LUÍS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419641" y="5731231"/>
            <a:ext cx="324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ANITA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305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uper Libro 3D | Doblaje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8" y="194383"/>
            <a:ext cx="5183341" cy="64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uper Libro – CONAEVBIOB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15" y="140109"/>
            <a:ext cx="6038748" cy="65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7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uperboo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4" r="17344"/>
          <a:stretch/>
        </p:blipFill>
        <p:spPr bwMode="auto">
          <a:xfrm>
            <a:off x="147483" y="206476"/>
            <a:ext cx="11887200" cy="631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98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8252956" y="1046824"/>
            <a:ext cx="3762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>
                <a:solidFill>
                  <a:srgbClr val="FF0000"/>
                </a:solidFill>
              </a:rPr>
              <a:t>https://youtu.be/_vRqwEbzf7A</a:t>
            </a:r>
            <a:endParaRPr lang="pt-B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5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91729" y="2402691"/>
            <a:ext cx="116305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istina" panose="03060402040406080204" pitchFamily="66" charset="0"/>
                <a:ea typeface="+mn-ea"/>
                <a:cs typeface="+mn-cs"/>
              </a:rPr>
              <a:t>https://happylearning.tv/cancion-de-los-5-sentidos/</a:t>
            </a:r>
            <a:endParaRPr kumimoji="0" lang="es-ES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istina" panose="03060402040406080204" pitchFamily="66" charset="0"/>
              <a:ea typeface="+mn-ea"/>
              <a:cs typeface="+mn-cs"/>
            </a:endParaRPr>
          </a:p>
        </p:txBody>
      </p:sp>
      <p:sp>
        <p:nvSpPr>
          <p:cNvPr id="5" name="Texto Explicativo em Nuvem 4"/>
          <p:cNvSpPr/>
          <p:nvPr/>
        </p:nvSpPr>
        <p:spPr>
          <a:xfrm>
            <a:off x="6618584" y="121919"/>
            <a:ext cx="4217055" cy="2280771"/>
          </a:xfrm>
          <a:prstGeom prst="cloudCallout">
            <a:avLst>
              <a:gd name="adj1" fmla="val -56377"/>
              <a:gd name="adj2" fmla="val 59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????</a:t>
            </a:r>
            <a:endParaRPr kumimoji="0" lang="pt-BR" sz="8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4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39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079523" y="0"/>
            <a:ext cx="7462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Los </a:t>
            </a: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5 sentidos </a:t>
            </a:r>
            <a:endParaRPr kumimoji="0" lang="pt-BR" sz="4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(</a:t>
            </a:r>
            <a:r>
              <a:rPr kumimoji="0" lang="pt-BR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karaoke</a:t>
            </a: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)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Botão de ação: Som 6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>
            <a:off x="294968" y="221226"/>
            <a:ext cx="796414" cy="899651"/>
          </a:xfrm>
          <a:prstGeom prst="actionButtonSou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1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91729" y="2402691"/>
            <a:ext cx="116305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istina" panose="03060402040406080204" pitchFamily="66" charset="0"/>
                <a:ea typeface="+mn-ea"/>
                <a:cs typeface="+mn-cs"/>
              </a:rPr>
              <a:t>https://happylearning.tv/cancion-la-tierra-sin-contaminacion</a:t>
            </a:r>
            <a:r>
              <a:rPr kumimoji="0" lang="es-ES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ristina" panose="03060402040406080204" pitchFamily="66" charset="0"/>
                <a:ea typeface="+mn-ea"/>
                <a:cs typeface="+mn-cs"/>
              </a:rPr>
              <a:t>/</a:t>
            </a:r>
            <a:endParaRPr kumimoji="0" lang="es-ES" sz="20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ristina" panose="03060402040406080204" pitchFamily="66" charset="0"/>
              <a:ea typeface="+mn-ea"/>
              <a:cs typeface="+mn-cs"/>
            </a:endParaRPr>
          </a:p>
        </p:txBody>
      </p:sp>
      <p:sp>
        <p:nvSpPr>
          <p:cNvPr id="5" name="Texto Explicativo em Nuvem 4"/>
          <p:cNvSpPr/>
          <p:nvPr/>
        </p:nvSpPr>
        <p:spPr>
          <a:xfrm>
            <a:off x="6618584" y="121919"/>
            <a:ext cx="4217055" cy="2280771"/>
          </a:xfrm>
          <a:prstGeom prst="cloudCallout">
            <a:avLst>
              <a:gd name="adj1" fmla="val -56377"/>
              <a:gd name="adj2" fmla="val 59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????</a:t>
            </a:r>
            <a:endParaRPr kumimoji="0" lang="pt-BR" sz="8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0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5193"/>
          <a:stretch/>
        </p:blipFill>
        <p:spPr>
          <a:xfrm>
            <a:off x="0" y="0"/>
            <a:ext cx="11870051" cy="6857999"/>
          </a:xfrm>
          <a:prstGeom prst="rect">
            <a:avLst/>
          </a:prstGeom>
        </p:spPr>
      </p:pic>
      <p:sp>
        <p:nvSpPr>
          <p:cNvPr id="3" name="Botão de ação: Som 2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>
            <a:off x="294968" y="221226"/>
            <a:ext cx="796414" cy="899651"/>
          </a:xfrm>
          <a:prstGeom prst="actionButtonSou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079523" y="0"/>
            <a:ext cx="74626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LA TIERRA SIN CONTAMINACIÓN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75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4401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-117988" y="6027003"/>
            <a:ext cx="9040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https://happylearning.tv/europa/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Botão de ação: Som 5">
            <a:hlinkClick r:id="" action="ppaction://noaction" highlightClick="1">
              <a:snd r:embed="rId3" name="applause.wav"/>
            </a:hlinkClick>
          </p:cNvPr>
          <p:cNvSpPr/>
          <p:nvPr/>
        </p:nvSpPr>
        <p:spPr>
          <a:xfrm>
            <a:off x="294968" y="221226"/>
            <a:ext cx="796414" cy="899651"/>
          </a:xfrm>
          <a:prstGeom prst="actionButtonSou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14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7115" t="25908" r="32808" b="14617"/>
          <a:stretch/>
        </p:blipFill>
        <p:spPr>
          <a:xfrm>
            <a:off x="0" y="0"/>
            <a:ext cx="12192205" cy="697598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6612296" y="4793226"/>
            <a:ext cx="55821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VE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https://happylearning.tv/puzzle-paises-europa/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94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uía rutinas de estudio y hábitos en el hogar. – Colegio Teresiano Padre  Enrique - Nacimien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0"/>
          <a:stretch/>
        </p:blipFill>
        <p:spPr bwMode="auto">
          <a:xfrm>
            <a:off x="3996812" y="132340"/>
            <a:ext cx="7801897" cy="672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67032" y="5701551"/>
            <a:ext cx="3279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https://www.orientanova.com/videos-tecnicas-de-estudio-para-ninos/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7928" y="589935"/>
            <a:ext cx="36772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0000"/>
                </a:solidFill>
              </a:rPr>
              <a:t>RUTINAS DIARIAS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42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b="355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831690" y="516194"/>
            <a:ext cx="7462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Los </a:t>
            </a:r>
            <a:r>
              <a:rPr kumimoji="0" lang="pt-BR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Animales</a:t>
            </a: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 Más Inteligentes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6253004"/>
            <a:ext cx="9543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https://happylearning.tv/top-5-los-animales-mas-inteligentes/</a:t>
            </a:r>
          </a:p>
        </p:txBody>
      </p:sp>
    </p:spTree>
    <p:extLst>
      <p:ext uri="{BB962C8B-B14F-4D97-AF65-F5344CB8AC3E}">
        <p14:creationId xmlns:p14="http://schemas.microsoft.com/office/powerpoint/2010/main" val="300836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39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0796" y="6356244"/>
            <a:ext cx="3667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https://happylearning.tv/el-elefante/</a:t>
            </a:r>
          </a:p>
        </p:txBody>
      </p:sp>
    </p:spTree>
    <p:extLst>
      <p:ext uri="{BB962C8B-B14F-4D97-AF65-F5344CB8AC3E}">
        <p14:creationId xmlns:p14="http://schemas.microsoft.com/office/powerpoint/2010/main" val="31037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5 Jogos simples do Android para passar o tem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 rot="20869280">
            <a:off x="2109020" y="1401097"/>
            <a:ext cx="2005781" cy="70792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1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 do Professor - Aprenda a somar jogando!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t="4807" r="52655" b="4275"/>
          <a:stretch/>
        </p:blipFill>
        <p:spPr bwMode="auto">
          <a:xfrm rot="5400000">
            <a:off x="2698953" y="-2256502"/>
            <a:ext cx="6858002" cy="113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 do Professor - Aprenda a somar jogando!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3" t="4807" r="6600" b="4275"/>
          <a:stretch/>
        </p:blipFill>
        <p:spPr bwMode="auto">
          <a:xfrm rot="5400000">
            <a:off x="2846027" y="-2388828"/>
            <a:ext cx="6563857" cy="1154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56 ideas de Aula en 2021 | primeros grados, actividades escolares, lectura  de comprensió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"/>
          <a:stretch/>
        </p:blipFill>
        <p:spPr bwMode="auto">
          <a:xfrm>
            <a:off x="2913523" y="107764"/>
            <a:ext cx="5448812" cy="675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958645" y="639706"/>
            <a:ext cx="1954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ROJO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60412" y="3124092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26DD1D"/>
                </a:solidFill>
                <a:latin typeface="Arial Black" panose="020B0A04020102020204" pitchFamily="34" charset="0"/>
              </a:rPr>
              <a:t>VERDE CLARO</a:t>
            </a:r>
            <a:r>
              <a:rPr lang="pt-BR" sz="2800" dirty="0" smtClean="0">
                <a:solidFill>
                  <a:srgbClr val="26DD1D"/>
                </a:solidFill>
              </a:rPr>
              <a:t> </a:t>
            </a:r>
            <a:endParaRPr lang="pt-BR" sz="2800" dirty="0">
              <a:solidFill>
                <a:srgbClr val="26DD1D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64792" y="4308985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VERDE </a:t>
            </a:r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O</a:t>
            </a:r>
            <a:r>
              <a:rPr lang="pt-BR" sz="2800" b="1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SCURO</a:t>
            </a:r>
            <a:r>
              <a:rPr lang="pt-BR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pt-B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334861" y="312409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0DC0FF"/>
                </a:solidFill>
                <a:latin typeface="Arial Black" panose="020B0A04020102020204" pitchFamily="34" charset="0"/>
              </a:rPr>
              <a:t>TURQUESA</a:t>
            </a:r>
            <a:endParaRPr lang="pt-BR" sz="2800" dirty="0">
              <a:solidFill>
                <a:srgbClr val="0DC0FF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364791" y="1881899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GRIS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510689" y="639706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79109"/>
                </a:solidFill>
                <a:latin typeface="Arial Black" panose="020B0A04020102020204" pitchFamily="34" charset="0"/>
              </a:rPr>
              <a:t>NARANJA</a:t>
            </a:r>
            <a:endParaRPr lang="pt-BR" sz="2800" dirty="0">
              <a:solidFill>
                <a:srgbClr val="F79109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58645" y="1694868"/>
            <a:ext cx="1954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AZUL OSCURO</a:t>
            </a:r>
            <a:r>
              <a:rPr lang="pt-BR" dirty="0" smtClean="0">
                <a:solidFill>
                  <a:srgbClr val="0070C0"/>
                </a:solidFill>
              </a:rPr>
              <a:t> 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68619" y="4665397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AMARILLO</a:t>
            </a:r>
            <a:endParaRPr lang="pt-BR" sz="2800" dirty="0">
              <a:solidFill>
                <a:srgbClr val="FFFF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68619" y="589408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932D6F"/>
                </a:solidFill>
                <a:latin typeface="Arial Black" panose="020B0A04020102020204" pitchFamily="34" charset="0"/>
              </a:rPr>
              <a:t>MORADO</a:t>
            </a:r>
            <a:endParaRPr lang="pt-BR" sz="2800" dirty="0">
              <a:solidFill>
                <a:srgbClr val="932D6F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218896" y="5827587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 Black" panose="020B0A04020102020204" pitchFamily="34" charset="0"/>
              </a:rPr>
              <a:t>NEGRO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456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35295" r="57700" b="28118"/>
          <a:stretch/>
        </p:blipFill>
        <p:spPr bwMode="auto">
          <a:xfrm>
            <a:off x="368711" y="280220"/>
            <a:ext cx="11400502" cy="63123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68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56 ideas de Aula en 2021 | primeros grados, actividades escolares, lectura  de comprensió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" r="52470"/>
          <a:stretch/>
        </p:blipFill>
        <p:spPr bwMode="auto">
          <a:xfrm>
            <a:off x="376800" y="115215"/>
            <a:ext cx="2631871" cy="66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7718836" y="1884578"/>
            <a:ext cx="1954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ROJO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598585" y="548626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 Black" panose="020B0A04020102020204" pitchFamily="34" charset="0"/>
              </a:rPr>
              <a:t>VERDE CLARO</a:t>
            </a:r>
            <a:r>
              <a:rPr lang="pt-BR" sz="2800" dirty="0" smtClean="0"/>
              <a:t>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9612451" y="1153116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VERDE </a:t>
            </a:r>
            <a:r>
              <a:rPr lang="pt-BR" sz="2800" b="1" dirty="0">
                <a:solidFill>
                  <a:srgbClr val="FFFF00"/>
                </a:solidFill>
                <a:latin typeface="Arial Black" panose="020B0A04020102020204" pitchFamily="34" charset="0"/>
              </a:rPr>
              <a:t>O</a:t>
            </a:r>
            <a:r>
              <a:rPr lang="pt-BR" sz="28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SCURO</a:t>
            </a:r>
            <a:r>
              <a:rPr lang="pt-BR" sz="2800" b="1" dirty="0" smtClean="0">
                <a:solidFill>
                  <a:srgbClr val="FFFF00"/>
                </a:solidFill>
              </a:rPr>
              <a:t> </a:t>
            </a:r>
            <a:endParaRPr lang="pt-BR" sz="2800" b="1" dirty="0">
              <a:solidFill>
                <a:srgbClr val="FFFF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9466555" y="512294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TURQUESA</a:t>
            </a:r>
            <a:endParaRPr lang="pt-BR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758348" y="4169013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932D6F"/>
                </a:solidFill>
                <a:latin typeface="Arial Black" panose="020B0A04020102020204" pitchFamily="34" charset="0"/>
              </a:rPr>
              <a:t>GRIS</a:t>
            </a:r>
            <a:endParaRPr lang="pt-BR" sz="2800" dirty="0">
              <a:solidFill>
                <a:srgbClr val="932D6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908187" y="5792848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NARANJA</a:t>
            </a:r>
            <a:endParaRPr lang="pt-B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646322" y="3300506"/>
            <a:ext cx="1954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79109"/>
                </a:solidFill>
                <a:latin typeface="Arial Black" panose="020B0A04020102020204" pitchFamily="34" charset="0"/>
              </a:rPr>
              <a:t>AZUL OSCURO</a:t>
            </a:r>
            <a:r>
              <a:rPr lang="pt-BR" dirty="0" smtClean="0">
                <a:solidFill>
                  <a:srgbClr val="F79109"/>
                </a:solidFill>
              </a:rPr>
              <a:t> </a:t>
            </a:r>
            <a:endParaRPr lang="pt-BR" dirty="0">
              <a:solidFill>
                <a:srgbClr val="F79109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9320658" y="271965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AMARILLO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16394" y="468878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26DD1D"/>
                </a:solidFill>
                <a:latin typeface="Arial Black" panose="020B0A04020102020204" pitchFamily="34" charset="0"/>
              </a:rPr>
              <a:t>MORADO</a:t>
            </a:r>
            <a:endParaRPr lang="pt-BR" sz="2800" dirty="0">
              <a:solidFill>
                <a:srgbClr val="26DD1D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466555" y="380567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00B6F6"/>
                </a:solidFill>
                <a:latin typeface="Arial Black" panose="020B0A04020102020204" pitchFamily="34" charset="0"/>
              </a:rPr>
              <a:t>NEGRO</a:t>
            </a:r>
            <a:endParaRPr lang="pt-BR" sz="2800" dirty="0">
              <a:solidFill>
                <a:srgbClr val="00B6F6"/>
              </a:solidFill>
            </a:endParaRPr>
          </a:p>
        </p:txBody>
      </p:sp>
      <p:pic>
        <p:nvPicPr>
          <p:cNvPr id="13" name="Picture 2" descr="56 ideas de Aula en 2021 | primeros grados, actividades escolares, lectura  de comprensió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8" r="1598"/>
          <a:stretch/>
        </p:blipFill>
        <p:spPr bwMode="auto">
          <a:xfrm>
            <a:off x="5089504" y="0"/>
            <a:ext cx="2526890" cy="675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este Padrão Colorido Do Dominó Ilustração Stock - Ilustração de  estratégia, interior: 7730112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" t="4345" r="3871" b="4727"/>
          <a:stretch/>
        </p:blipFill>
        <p:spPr bwMode="auto">
          <a:xfrm rot="5400000">
            <a:off x="1265078" y="-1147088"/>
            <a:ext cx="6835077" cy="91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65097" t="5561" r="1720" b="21211"/>
          <a:stretch/>
        </p:blipFill>
        <p:spPr>
          <a:xfrm>
            <a:off x="9247244" y="147484"/>
            <a:ext cx="2629379" cy="25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5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84</Words>
  <Application>Microsoft Office PowerPoint</Application>
  <PresentationFormat>Widescreen</PresentationFormat>
  <Paragraphs>39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Franklin Gothic Demi Cond</vt:lpstr>
      <vt:lpstr>Pristina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Armirys Méndez</dc:creator>
  <cp:lastModifiedBy>Armirys Méndez</cp:lastModifiedBy>
  <cp:revision>104</cp:revision>
  <dcterms:created xsi:type="dcterms:W3CDTF">2021-08-02T03:15:30Z</dcterms:created>
  <dcterms:modified xsi:type="dcterms:W3CDTF">2022-02-22T04:47:55Z</dcterms:modified>
</cp:coreProperties>
</file>